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704020202020204" pitchFamily="34" charset="0"/>
      <p:regular r:id="rId10"/>
      <p:bold r:id="rId11"/>
    </p:embeddedFon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67.sv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34" Type="http://schemas.openxmlformats.org/officeDocument/2006/relationships/image" Target="../media/image73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24" Type="http://schemas.openxmlformats.org/officeDocument/2006/relationships/image" Target="../media/image65.svg"/><Relationship Id="rId32" Type="http://schemas.openxmlformats.org/officeDocument/2006/relationships/image" Target="../media/image12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sv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31" Type="http://schemas.openxmlformats.org/officeDocument/2006/relationships/image" Target="../media/image11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Relationship Id="rId27" Type="http://schemas.openxmlformats.org/officeDocument/2006/relationships/image" Target="../media/image68.png"/><Relationship Id="rId30" Type="http://schemas.openxmlformats.org/officeDocument/2006/relationships/image" Target="../media/image71.svg"/><Relationship Id="rId35" Type="http://schemas.openxmlformats.org/officeDocument/2006/relationships/image" Target="../media/image74.png"/><Relationship Id="rId8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79.png"/><Relationship Id="rId18" Type="http://schemas.openxmlformats.org/officeDocument/2006/relationships/image" Target="../media/image84.svg"/><Relationship Id="rId3" Type="http://schemas.openxmlformats.org/officeDocument/2006/relationships/image" Target="../media/image30.png"/><Relationship Id="rId7" Type="http://schemas.openxmlformats.org/officeDocument/2006/relationships/image" Target="../media/image75.png"/><Relationship Id="rId12" Type="http://schemas.openxmlformats.org/officeDocument/2006/relationships/image" Target="../media/image35.sv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5" Type="http://schemas.openxmlformats.org/officeDocument/2006/relationships/image" Target="../media/image81.png"/><Relationship Id="rId10" Type="http://schemas.openxmlformats.org/officeDocument/2006/relationships/image" Target="../media/image78.svg"/><Relationship Id="rId4" Type="http://schemas.openxmlformats.org/officeDocument/2006/relationships/image" Target="../media/image31.svg"/><Relationship Id="rId9" Type="http://schemas.openxmlformats.org/officeDocument/2006/relationships/image" Target="../media/image77.png"/><Relationship Id="rId14" Type="http://schemas.openxmlformats.org/officeDocument/2006/relationships/image" Target="../media/image80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26" Type="http://schemas.openxmlformats.org/officeDocument/2006/relationships/image" Target="../media/image49.svg"/><Relationship Id="rId39" Type="http://schemas.openxmlformats.org/officeDocument/2006/relationships/hyperlink" Target="mailto:harshit.2226cseml110@kiet.edu" TargetMode="External"/><Relationship Id="rId21" Type="http://schemas.openxmlformats.org/officeDocument/2006/relationships/image" Target="../media/image99.png"/><Relationship Id="rId34" Type="http://schemas.openxmlformats.org/officeDocument/2006/relationships/image" Target="../media/image110.svg"/><Relationship Id="rId7" Type="http://schemas.openxmlformats.org/officeDocument/2006/relationships/image" Target="../media/image87.png"/><Relationship Id="rId12" Type="http://schemas.openxmlformats.org/officeDocument/2006/relationships/image" Target="../media/image63.svg"/><Relationship Id="rId17" Type="http://schemas.openxmlformats.org/officeDocument/2006/relationships/image" Target="../media/image95.png"/><Relationship Id="rId25" Type="http://schemas.openxmlformats.org/officeDocument/2006/relationships/image" Target="../media/image48.png"/><Relationship Id="rId33" Type="http://schemas.openxmlformats.org/officeDocument/2006/relationships/image" Target="../media/image109.png"/><Relationship Id="rId38" Type="http://schemas.openxmlformats.org/officeDocument/2006/relationships/hyperlink" Target="mailto:satyam.2226cseml1124@kiet.edu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11" Type="http://schemas.openxmlformats.org/officeDocument/2006/relationships/image" Target="../media/image62.png"/><Relationship Id="rId24" Type="http://schemas.openxmlformats.org/officeDocument/2006/relationships/image" Target="../media/image102.svg"/><Relationship Id="rId32" Type="http://schemas.openxmlformats.org/officeDocument/2006/relationships/image" Target="../media/image108.svg"/><Relationship Id="rId37" Type="http://schemas.openxmlformats.org/officeDocument/2006/relationships/hyperlink" Target="mailto:sameer.226cseml1117@kiet.edu" TargetMode="External"/><Relationship Id="rId40" Type="http://schemas.openxmlformats.org/officeDocument/2006/relationships/hyperlink" Target="mailto:pooja.2226cseml1100@kiet.edu" TargetMode="External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4.svg"/><Relationship Id="rId36" Type="http://schemas.openxmlformats.org/officeDocument/2006/relationships/hyperlink" Target="mailto:devanshu.2226cseml11@kiet.edu" TargetMode="External"/><Relationship Id="rId10" Type="http://schemas.openxmlformats.org/officeDocument/2006/relationships/image" Target="../media/image90.svg"/><Relationship Id="rId19" Type="http://schemas.openxmlformats.org/officeDocument/2006/relationships/image" Target="../media/image97.png"/><Relationship Id="rId31" Type="http://schemas.openxmlformats.org/officeDocument/2006/relationships/image" Target="../media/image107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2.svg"/><Relationship Id="rId22" Type="http://schemas.openxmlformats.org/officeDocument/2006/relationships/image" Target="../media/image100.svg"/><Relationship Id="rId27" Type="http://schemas.openxmlformats.org/officeDocument/2006/relationships/image" Target="../media/image103.png"/><Relationship Id="rId30" Type="http://schemas.openxmlformats.org/officeDocument/2006/relationships/image" Target="../media/image106.svg"/><Relationship Id="rId35" Type="http://schemas.openxmlformats.org/officeDocument/2006/relationships/hyperlink" Target="mailto:shubham.2226cseml111@kiet.edu" TargetMode="External"/><Relationship Id="rId8" Type="http://schemas.openxmlformats.org/officeDocument/2006/relationships/image" Target="../media/image88.svg"/><Relationship Id="rId3" Type="http://schemas.openxmlformats.org/officeDocument/2006/relationships/hyperlink" Target="http://bit.ly/2TyoMs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768" y="8931800"/>
            <a:ext cx="831332" cy="1283898"/>
          </a:xfrm>
          <a:custGeom>
            <a:avLst/>
            <a:gdLst/>
            <a:ahLst/>
            <a:cxnLst/>
            <a:rect l="l" t="t" r="r" b="b"/>
            <a:pathLst>
              <a:path w="831332" h="1283898">
                <a:moveTo>
                  <a:pt x="0" y="0"/>
                </a:moveTo>
                <a:lnTo>
                  <a:pt x="831332" y="0"/>
                </a:lnTo>
                <a:lnTo>
                  <a:pt x="831332" y="1283898"/>
                </a:lnTo>
                <a:lnTo>
                  <a:pt x="0" y="1283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41292" y="-248370"/>
            <a:ext cx="4771640" cy="4949893"/>
          </a:xfrm>
          <a:custGeom>
            <a:avLst/>
            <a:gdLst/>
            <a:ahLst/>
            <a:cxnLst/>
            <a:rect l="l" t="t" r="r" b="b"/>
            <a:pathLst>
              <a:path w="4771640" h="4949893">
                <a:moveTo>
                  <a:pt x="0" y="0"/>
                </a:moveTo>
                <a:lnTo>
                  <a:pt x="4771641" y="0"/>
                </a:lnTo>
                <a:lnTo>
                  <a:pt x="4771641" y="4949893"/>
                </a:lnTo>
                <a:lnTo>
                  <a:pt x="0" y="4949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42293" y="5032333"/>
            <a:ext cx="5032540" cy="5393043"/>
          </a:xfrm>
          <a:custGeom>
            <a:avLst/>
            <a:gdLst/>
            <a:ahLst/>
            <a:cxnLst/>
            <a:rect l="l" t="t" r="r" b="b"/>
            <a:pathLst>
              <a:path w="5032540" h="5393043">
                <a:moveTo>
                  <a:pt x="0" y="0"/>
                </a:moveTo>
                <a:lnTo>
                  <a:pt x="5032541" y="0"/>
                </a:lnTo>
                <a:lnTo>
                  <a:pt x="5032541" y="5393043"/>
                </a:lnTo>
                <a:lnTo>
                  <a:pt x="0" y="5393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77168" y="220100"/>
            <a:ext cx="831332" cy="1283898"/>
          </a:xfrm>
          <a:custGeom>
            <a:avLst/>
            <a:gdLst/>
            <a:ahLst/>
            <a:cxnLst/>
            <a:rect l="l" t="t" r="r" b="b"/>
            <a:pathLst>
              <a:path w="831332" h="1283898">
                <a:moveTo>
                  <a:pt x="0" y="0"/>
                </a:moveTo>
                <a:lnTo>
                  <a:pt x="831332" y="0"/>
                </a:lnTo>
                <a:lnTo>
                  <a:pt x="831332" y="1283898"/>
                </a:lnTo>
                <a:lnTo>
                  <a:pt x="0" y="1283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809404" y="1638992"/>
            <a:ext cx="7589520" cy="40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u="sng" spc="18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MENTORS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9404" y="2317051"/>
            <a:ext cx="1434499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Anushka Singh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(CSE(AI&amp;ML))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Rohan Rathi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(CSE(AI&amp;ML))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530" y="3738930"/>
            <a:ext cx="7728066" cy="41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u="sng" spc="18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530" y="4568531"/>
            <a:ext cx="14871470" cy="438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6080" lvl="1" algn="l">
              <a:lnSpc>
                <a:spcPts val="3840"/>
              </a:lnSpc>
            </a:pP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Sameer Singh Rawat ( Team Lead)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(Machine Learning)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Shubham Verma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(Machine Learning) 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Pooja Chauhan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(Backend) 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Satyam Singhal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(Backend)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Harshit Verma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(Frontend)</a:t>
            </a: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Devanshu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Sharma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(Frontend)</a:t>
            </a:r>
          </a:p>
          <a:p>
            <a:pPr marL="386080" lvl="1" algn="l">
              <a:lnSpc>
                <a:spcPts val="384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86080" lvl="1">
              <a:lnSpc>
                <a:spcPts val="3840"/>
              </a:lnSpc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83460" y="378234"/>
            <a:ext cx="2632578" cy="2279170"/>
          </a:xfrm>
          <a:custGeom>
            <a:avLst/>
            <a:gdLst/>
            <a:ahLst/>
            <a:cxnLst/>
            <a:rect l="l" t="t" r="r" b="b"/>
            <a:pathLst>
              <a:path w="2632578" h="2279170">
                <a:moveTo>
                  <a:pt x="0" y="0"/>
                </a:moveTo>
                <a:lnTo>
                  <a:pt x="2632578" y="0"/>
                </a:lnTo>
                <a:lnTo>
                  <a:pt x="2632578" y="2279170"/>
                </a:lnTo>
                <a:lnTo>
                  <a:pt x="0" y="227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634700" y="8496144"/>
            <a:ext cx="3476718" cy="1689964"/>
          </a:xfrm>
          <a:custGeom>
            <a:avLst/>
            <a:gdLst/>
            <a:ahLst/>
            <a:cxnLst/>
            <a:rect l="l" t="t" r="r" b="b"/>
            <a:pathLst>
              <a:path w="3476718" h="1689964">
                <a:moveTo>
                  <a:pt x="0" y="0"/>
                </a:moveTo>
                <a:lnTo>
                  <a:pt x="3476718" y="0"/>
                </a:lnTo>
                <a:lnTo>
                  <a:pt x="3476718" y="1689964"/>
                </a:lnTo>
                <a:lnTo>
                  <a:pt x="0" y="1689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242156" y="378296"/>
            <a:ext cx="1753802" cy="1803860"/>
          </a:xfrm>
          <a:custGeom>
            <a:avLst/>
            <a:gdLst/>
            <a:ahLst/>
            <a:cxnLst/>
            <a:rect l="l" t="t" r="r" b="b"/>
            <a:pathLst>
              <a:path w="1753802" h="1803860">
                <a:moveTo>
                  <a:pt x="0" y="0"/>
                </a:moveTo>
                <a:lnTo>
                  <a:pt x="1753802" y="0"/>
                </a:lnTo>
                <a:lnTo>
                  <a:pt x="1753802" y="1803860"/>
                </a:lnTo>
                <a:lnTo>
                  <a:pt x="0" y="1803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260690" y="2468734"/>
            <a:ext cx="576042" cy="1417020"/>
          </a:xfrm>
          <a:custGeom>
            <a:avLst/>
            <a:gdLst/>
            <a:ahLst/>
            <a:cxnLst/>
            <a:rect l="l" t="t" r="r" b="b"/>
            <a:pathLst>
              <a:path w="576042" h="1417020">
                <a:moveTo>
                  <a:pt x="0" y="0"/>
                </a:moveTo>
                <a:lnTo>
                  <a:pt x="576042" y="0"/>
                </a:lnTo>
                <a:lnTo>
                  <a:pt x="576042" y="1417020"/>
                </a:lnTo>
                <a:lnTo>
                  <a:pt x="0" y="1417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78340" y="3173784"/>
            <a:ext cx="576042" cy="1417020"/>
          </a:xfrm>
          <a:custGeom>
            <a:avLst/>
            <a:gdLst/>
            <a:ahLst/>
            <a:cxnLst/>
            <a:rect l="l" t="t" r="r" b="b"/>
            <a:pathLst>
              <a:path w="576042" h="1417020">
                <a:moveTo>
                  <a:pt x="0" y="0"/>
                </a:moveTo>
                <a:lnTo>
                  <a:pt x="576042" y="0"/>
                </a:lnTo>
                <a:lnTo>
                  <a:pt x="576042" y="1417020"/>
                </a:lnTo>
                <a:lnTo>
                  <a:pt x="0" y="14170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830046" y="151076"/>
            <a:ext cx="288816" cy="626418"/>
          </a:xfrm>
          <a:custGeom>
            <a:avLst/>
            <a:gdLst/>
            <a:ahLst/>
            <a:cxnLst/>
            <a:rect l="l" t="t" r="r" b="b"/>
            <a:pathLst>
              <a:path w="288816" h="626418">
                <a:moveTo>
                  <a:pt x="0" y="0"/>
                </a:moveTo>
                <a:lnTo>
                  <a:pt x="288816" y="0"/>
                </a:lnTo>
                <a:lnTo>
                  <a:pt x="288816" y="626418"/>
                </a:lnTo>
                <a:lnTo>
                  <a:pt x="0" y="626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130746" y="607244"/>
            <a:ext cx="386206" cy="377682"/>
          </a:xfrm>
          <a:custGeom>
            <a:avLst/>
            <a:gdLst/>
            <a:ahLst/>
            <a:cxnLst/>
            <a:rect l="l" t="t" r="r" b="b"/>
            <a:pathLst>
              <a:path w="386206" h="377682">
                <a:moveTo>
                  <a:pt x="0" y="0"/>
                </a:moveTo>
                <a:lnTo>
                  <a:pt x="386206" y="0"/>
                </a:lnTo>
                <a:lnTo>
                  <a:pt x="386206" y="377682"/>
                </a:lnTo>
                <a:lnTo>
                  <a:pt x="0" y="3776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816008" y="243531"/>
            <a:ext cx="1282210" cy="637939"/>
          </a:xfrm>
          <a:custGeom>
            <a:avLst/>
            <a:gdLst/>
            <a:ahLst/>
            <a:cxnLst/>
            <a:rect l="l" t="t" r="r" b="b"/>
            <a:pathLst>
              <a:path w="1282210" h="637939">
                <a:moveTo>
                  <a:pt x="0" y="0"/>
                </a:moveTo>
                <a:lnTo>
                  <a:pt x="1282209" y="0"/>
                </a:lnTo>
                <a:lnTo>
                  <a:pt x="1282209" y="637939"/>
                </a:lnTo>
                <a:lnTo>
                  <a:pt x="0" y="6379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11000" y="8496144"/>
            <a:ext cx="3476718" cy="1689964"/>
          </a:xfrm>
          <a:custGeom>
            <a:avLst/>
            <a:gdLst/>
            <a:ahLst/>
            <a:cxnLst/>
            <a:rect l="l" t="t" r="r" b="b"/>
            <a:pathLst>
              <a:path w="3476718" h="1689964">
                <a:moveTo>
                  <a:pt x="0" y="0"/>
                </a:moveTo>
                <a:lnTo>
                  <a:pt x="3476718" y="0"/>
                </a:lnTo>
                <a:lnTo>
                  <a:pt x="3476718" y="1689964"/>
                </a:lnTo>
                <a:lnTo>
                  <a:pt x="0" y="16899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736464" y="2712706"/>
            <a:ext cx="5168296" cy="914700"/>
            <a:chOff x="0" y="0"/>
            <a:chExt cx="6891061" cy="121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91020" cy="1219708"/>
            </a:xfrm>
            <a:custGeom>
              <a:avLst/>
              <a:gdLst/>
              <a:ahLst/>
              <a:cxnLst/>
              <a:rect l="l" t="t" r="r" b="b"/>
              <a:pathLst>
                <a:path w="6891020" h="1219708">
                  <a:moveTo>
                    <a:pt x="0" y="609854"/>
                  </a:moveTo>
                  <a:cubicBezTo>
                    <a:pt x="0" y="272161"/>
                    <a:pt x="283210" y="0"/>
                    <a:pt x="630682" y="0"/>
                  </a:cubicBezTo>
                  <a:lnTo>
                    <a:pt x="6260338" y="0"/>
                  </a:lnTo>
                  <a:lnTo>
                    <a:pt x="6260338" y="25400"/>
                  </a:lnTo>
                  <a:lnTo>
                    <a:pt x="6260338" y="0"/>
                  </a:lnTo>
                  <a:cubicBezTo>
                    <a:pt x="6607810" y="0"/>
                    <a:pt x="6891020" y="272161"/>
                    <a:pt x="6891020" y="609854"/>
                  </a:cubicBezTo>
                  <a:lnTo>
                    <a:pt x="6865620" y="609854"/>
                  </a:lnTo>
                  <a:lnTo>
                    <a:pt x="6891020" y="609854"/>
                  </a:lnTo>
                  <a:lnTo>
                    <a:pt x="6865620" y="609854"/>
                  </a:lnTo>
                  <a:lnTo>
                    <a:pt x="6891020" y="609854"/>
                  </a:lnTo>
                  <a:cubicBezTo>
                    <a:pt x="6891020" y="947420"/>
                    <a:pt x="6607810" y="1219708"/>
                    <a:pt x="6260338" y="1219708"/>
                  </a:cubicBezTo>
                  <a:lnTo>
                    <a:pt x="6260338" y="1194308"/>
                  </a:lnTo>
                  <a:lnTo>
                    <a:pt x="6260338" y="1219708"/>
                  </a:lnTo>
                  <a:lnTo>
                    <a:pt x="630682" y="1219708"/>
                  </a:lnTo>
                  <a:lnTo>
                    <a:pt x="630682" y="1194308"/>
                  </a:lnTo>
                  <a:lnTo>
                    <a:pt x="630682" y="1219708"/>
                  </a:lnTo>
                  <a:cubicBezTo>
                    <a:pt x="283210" y="1219581"/>
                    <a:pt x="0" y="947420"/>
                    <a:pt x="0" y="609854"/>
                  </a:cubicBezTo>
                  <a:lnTo>
                    <a:pt x="25400" y="609854"/>
                  </a:lnTo>
                  <a:lnTo>
                    <a:pt x="0" y="609854"/>
                  </a:lnTo>
                  <a:moveTo>
                    <a:pt x="50800" y="609854"/>
                  </a:moveTo>
                  <a:lnTo>
                    <a:pt x="25400" y="609854"/>
                  </a:lnTo>
                  <a:lnTo>
                    <a:pt x="50800" y="609854"/>
                  </a:lnTo>
                  <a:cubicBezTo>
                    <a:pt x="50800" y="917702"/>
                    <a:pt x="309626" y="1168781"/>
                    <a:pt x="630682" y="1168781"/>
                  </a:cubicBezTo>
                  <a:lnTo>
                    <a:pt x="6260338" y="1168781"/>
                  </a:lnTo>
                  <a:cubicBezTo>
                    <a:pt x="6581521" y="1168781"/>
                    <a:pt x="6840220" y="917702"/>
                    <a:pt x="6840220" y="609727"/>
                  </a:cubicBezTo>
                  <a:cubicBezTo>
                    <a:pt x="6840220" y="301752"/>
                    <a:pt x="6581521" y="50800"/>
                    <a:pt x="6260338" y="50800"/>
                  </a:cubicBezTo>
                  <a:lnTo>
                    <a:pt x="630682" y="50800"/>
                  </a:lnTo>
                  <a:lnTo>
                    <a:pt x="630682" y="25400"/>
                  </a:lnTo>
                  <a:lnTo>
                    <a:pt x="630682" y="50800"/>
                  </a:lnTo>
                  <a:cubicBezTo>
                    <a:pt x="309626" y="50800"/>
                    <a:pt x="50800" y="301879"/>
                    <a:pt x="50800" y="609854"/>
                  </a:cubicBezTo>
                  <a:close/>
                </a:path>
              </a:pathLst>
            </a:custGeom>
            <a:solidFill>
              <a:srgbClr val="7D381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6464" y="5615590"/>
            <a:ext cx="5168265" cy="914700"/>
            <a:chOff x="0" y="0"/>
            <a:chExt cx="6891061" cy="121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91020" cy="1219708"/>
            </a:xfrm>
            <a:custGeom>
              <a:avLst/>
              <a:gdLst/>
              <a:ahLst/>
              <a:cxnLst/>
              <a:rect l="l" t="t" r="r" b="b"/>
              <a:pathLst>
                <a:path w="6891020" h="1219708">
                  <a:moveTo>
                    <a:pt x="0" y="609854"/>
                  </a:moveTo>
                  <a:cubicBezTo>
                    <a:pt x="0" y="272161"/>
                    <a:pt x="283210" y="0"/>
                    <a:pt x="630682" y="0"/>
                  </a:cubicBezTo>
                  <a:lnTo>
                    <a:pt x="6260338" y="0"/>
                  </a:lnTo>
                  <a:lnTo>
                    <a:pt x="6260338" y="25400"/>
                  </a:lnTo>
                  <a:lnTo>
                    <a:pt x="6260338" y="0"/>
                  </a:lnTo>
                  <a:cubicBezTo>
                    <a:pt x="6607810" y="0"/>
                    <a:pt x="6891020" y="272161"/>
                    <a:pt x="6891020" y="609854"/>
                  </a:cubicBezTo>
                  <a:lnTo>
                    <a:pt x="6865620" y="609854"/>
                  </a:lnTo>
                  <a:lnTo>
                    <a:pt x="6891020" y="609854"/>
                  </a:lnTo>
                  <a:lnTo>
                    <a:pt x="6865620" y="609854"/>
                  </a:lnTo>
                  <a:lnTo>
                    <a:pt x="6891020" y="609854"/>
                  </a:lnTo>
                  <a:cubicBezTo>
                    <a:pt x="6891020" y="947420"/>
                    <a:pt x="6607810" y="1219708"/>
                    <a:pt x="6260338" y="1219708"/>
                  </a:cubicBezTo>
                  <a:lnTo>
                    <a:pt x="6260338" y="1194308"/>
                  </a:lnTo>
                  <a:lnTo>
                    <a:pt x="6260338" y="1219708"/>
                  </a:lnTo>
                  <a:lnTo>
                    <a:pt x="630682" y="1219708"/>
                  </a:lnTo>
                  <a:lnTo>
                    <a:pt x="630682" y="1194308"/>
                  </a:lnTo>
                  <a:lnTo>
                    <a:pt x="630682" y="1219708"/>
                  </a:lnTo>
                  <a:cubicBezTo>
                    <a:pt x="283210" y="1219581"/>
                    <a:pt x="0" y="947420"/>
                    <a:pt x="0" y="609854"/>
                  </a:cubicBezTo>
                  <a:lnTo>
                    <a:pt x="25400" y="609854"/>
                  </a:lnTo>
                  <a:lnTo>
                    <a:pt x="0" y="609854"/>
                  </a:lnTo>
                  <a:moveTo>
                    <a:pt x="50800" y="609854"/>
                  </a:moveTo>
                  <a:lnTo>
                    <a:pt x="25400" y="609854"/>
                  </a:lnTo>
                  <a:lnTo>
                    <a:pt x="50800" y="609854"/>
                  </a:lnTo>
                  <a:cubicBezTo>
                    <a:pt x="50800" y="917702"/>
                    <a:pt x="309626" y="1168781"/>
                    <a:pt x="630682" y="1168781"/>
                  </a:cubicBezTo>
                  <a:lnTo>
                    <a:pt x="6260338" y="1168781"/>
                  </a:lnTo>
                  <a:cubicBezTo>
                    <a:pt x="6581521" y="1168781"/>
                    <a:pt x="6840220" y="917702"/>
                    <a:pt x="6840220" y="609727"/>
                  </a:cubicBezTo>
                  <a:cubicBezTo>
                    <a:pt x="6840220" y="301752"/>
                    <a:pt x="6581521" y="50800"/>
                    <a:pt x="6260338" y="50800"/>
                  </a:cubicBezTo>
                  <a:lnTo>
                    <a:pt x="630682" y="50800"/>
                  </a:lnTo>
                  <a:lnTo>
                    <a:pt x="630682" y="25400"/>
                  </a:lnTo>
                  <a:lnTo>
                    <a:pt x="630682" y="50800"/>
                  </a:lnTo>
                  <a:cubicBezTo>
                    <a:pt x="309626" y="50800"/>
                    <a:pt x="50800" y="301879"/>
                    <a:pt x="50800" y="609854"/>
                  </a:cubicBezTo>
                  <a:close/>
                </a:path>
              </a:pathLst>
            </a:custGeom>
            <a:solidFill>
              <a:srgbClr val="7D381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672326" y="7621442"/>
            <a:ext cx="564754" cy="718026"/>
          </a:xfrm>
          <a:custGeom>
            <a:avLst/>
            <a:gdLst/>
            <a:ahLst/>
            <a:cxnLst/>
            <a:rect l="l" t="t" r="r" b="b"/>
            <a:pathLst>
              <a:path w="564754" h="718026">
                <a:moveTo>
                  <a:pt x="0" y="0"/>
                </a:moveTo>
                <a:lnTo>
                  <a:pt x="564754" y="0"/>
                </a:lnTo>
                <a:lnTo>
                  <a:pt x="564754" y="718026"/>
                </a:lnTo>
                <a:lnTo>
                  <a:pt x="0" y="7180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73993" y="2865598"/>
            <a:ext cx="7288408" cy="60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7D381F"/>
                </a:solidFill>
                <a:latin typeface="Arimo"/>
              </a:rPr>
              <a:t>Problem Statement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72297" y="1045750"/>
            <a:ext cx="1273045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7D381F"/>
                </a:solidFill>
                <a:latin typeface="Arimo Bold"/>
              </a:rPr>
              <a:t>The FLAVOR FUSION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16905" y="5765815"/>
            <a:ext cx="4840350" cy="59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D381F"/>
                </a:solidFill>
                <a:latin typeface="Arimo"/>
              </a:rPr>
              <a:t>Solution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2542" y="3811622"/>
            <a:ext cx="14026990" cy="129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7D381F"/>
                </a:solidFill>
                <a:latin typeface="Poppins"/>
              </a:rPr>
              <a:t>The Flavor Fusion is a new startup restaurant in city . Many more and well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7D381F"/>
                </a:solidFill>
                <a:latin typeface="Poppins"/>
              </a:rPr>
              <a:t>established restaurants are already ahead in the market race . Develop a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7D381F"/>
                </a:solidFill>
                <a:latin typeface="Poppins"/>
              </a:rPr>
              <a:t>solution that boost its sales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9447" y="7032418"/>
            <a:ext cx="13019638" cy="86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7D381F"/>
                </a:solidFill>
                <a:latin typeface="Poppins"/>
              </a:rPr>
              <a:t>Creating a website for the restaurant for taking online orders and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7D381F"/>
                </a:solidFill>
                <a:latin typeface="Poppins"/>
              </a:rPr>
              <a:t>deliver them to boost the sales 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D27D1F-CE6D-8B8D-C75E-7A29E23C301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290" y="669296"/>
            <a:ext cx="1563162" cy="15631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25160" y="1830117"/>
            <a:ext cx="602209" cy="1414152"/>
          </a:xfrm>
          <a:custGeom>
            <a:avLst/>
            <a:gdLst/>
            <a:ahLst/>
            <a:cxnLst/>
            <a:rect l="l" t="t" r="r" b="b"/>
            <a:pathLst>
              <a:path w="602209" h="1414152">
                <a:moveTo>
                  <a:pt x="0" y="0"/>
                </a:moveTo>
                <a:lnTo>
                  <a:pt x="602209" y="0"/>
                </a:lnTo>
                <a:lnTo>
                  <a:pt x="602209" y="1414152"/>
                </a:lnTo>
                <a:lnTo>
                  <a:pt x="0" y="141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890752" y="157012"/>
            <a:ext cx="1291438" cy="539361"/>
          </a:xfrm>
          <a:custGeom>
            <a:avLst/>
            <a:gdLst/>
            <a:ahLst/>
            <a:cxnLst/>
            <a:rect l="l" t="t" r="r" b="b"/>
            <a:pathLst>
              <a:path w="1291438" h="539361">
                <a:moveTo>
                  <a:pt x="0" y="0"/>
                </a:moveTo>
                <a:lnTo>
                  <a:pt x="1291439" y="0"/>
                </a:lnTo>
                <a:lnTo>
                  <a:pt x="1291439" y="539361"/>
                </a:lnTo>
                <a:lnTo>
                  <a:pt x="0" y="539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5585" y="7058193"/>
            <a:ext cx="602209" cy="1414152"/>
          </a:xfrm>
          <a:custGeom>
            <a:avLst/>
            <a:gdLst/>
            <a:ahLst/>
            <a:cxnLst/>
            <a:rect l="l" t="t" r="r" b="b"/>
            <a:pathLst>
              <a:path w="602209" h="1414152">
                <a:moveTo>
                  <a:pt x="0" y="0"/>
                </a:moveTo>
                <a:lnTo>
                  <a:pt x="602209" y="0"/>
                </a:lnTo>
                <a:lnTo>
                  <a:pt x="602209" y="1414152"/>
                </a:lnTo>
                <a:lnTo>
                  <a:pt x="0" y="1414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74142" y="9446632"/>
            <a:ext cx="1651756" cy="689863"/>
          </a:xfrm>
          <a:custGeom>
            <a:avLst/>
            <a:gdLst/>
            <a:ahLst/>
            <a:cxnLst/>
            <a:rect l="l" t="t" r="r" b="b"/>
            <a:pathLst>
              <a:path w="1651756" h="689863">
                <a:moveTo>
                  <a:pt x="0" y="0"/>
                </a:moveTo>
                <a:lnTo>
                  <a:pt x="1651756" y="0"/>
                </a:lnTo>
                <a:lnTo>
                  <a:pt x="1651756" y="689863"/>
                </a:lnTo>
                <a:lnTo>
                  <a:pt x="0" y="6898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8534" y="8771056"/>
            <a:ext cx="1489120" cy="1379478"/>
          </a:xfrm>
          <a:custGeom>
            <a:avLst/>
            <a:gdLst/>
            <a:ahLst/>
            <a:cxnLst/>
            <a:rect l="l" t="t" r="r" b="b"/>
            <a:pathLst>
              <a:path w="1489120" h="1379478">
                <a:moveTo>
                  <a:pt x="0" y="0"/>
                </a:moveTo>
                <a:lnTo>
                  <a:pt x="1489120" y="0"/>
                </a:lnTo>
                <a:lnTo>
                  <a:pt x="1489120" y="1379478"/>
                </a:lnTo>
                <a:lnTo>
                  <a:pt x="0" y="1379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561042" y="144566"/>
            <a:ext cx="1489076" cy="1531722"/>
          </a:xfrm>
          <a:custGeom>
            <a:avLst/>
            <a:gdLst/>
            <a:ahLst/>
            <a:cxnLst/>
            <a:rect l="l" t="t" r="r" b="b"/>
            <a:pathLst>
              <a:path w="1489076" h="1531722">
                <a:moveTo>
                  <a:pt x="0" y="0"/>
                </a:moveTo>
                <a:lnTo>
                  <a:pt x="1489076" y="0"/>
                </a:lnTo>
                <a:lnTo>
                  <a:pt x="1489076" y="1531722"/>
                </a:lnTo>
                <a:lnTo>
                  <a:pt x="0" y="15317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71737" y="-135482"/>
            <a:ext cx="18355225" cy="10673746"/>
          </a:xfrm>
          <a:custGeom>
            <a:avLst/>
            <a:gdLst/>
            <a:ahLst/>
            <a:cxnLst/>
            <a:rect l="l" t="t" r="r" b="b"/>
            <a:pathLst>
              <a:path w="18355225" h="10673746">
                <a:moveTo>
                  <a:pt x="0" y="0"/>
                </a:moveTo>
                <a:lnTo>
                  <a:pt x="18355226" y="0"/>
                </a:lnTo>
                <a:lnTo>
                  <a:pt x="18355226" y="10673746"/>
                </a:lnTo>
                <a:lnTo>
                  <a:pt x="0" y="106737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531425" y="943375"/>
            <a:ext cx="15225150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7D381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Overview of our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425" y="2098300"/>
            <a:ext cx="15225150" cy="633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endParaRPr dirty="0"/>
          </a:p>
          <a:p>
            <a:pPr algn="l">
              <a:lnSpc>
                <a:spcPts val="3840"/>
              </a:lnSpc>
            </a:pPr>
            <a:r>
              <a:rPr lang="en-US" sz="3200" dirty="0">
                <a:solidFill>
                  <a:srgbClr val="7D381F"/>
                </a:solidFill>
                <a:latin typeface="Poppins"/>
              </a:rPr>
              <a:t>In this problem, we encounter the challenge of increasing the sales of a newly startup restaurant to compete in the market with other well established restaurant. However, this obstacle can be addressed, and here's our plan to make it happen: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7D381F"/>
              </a:solidFill>
              <a:latin typeface="Poppins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7D381F"/>
                </a:solidFill>
                <a:latin typeface="Poppins"/>
              </a:rPr>
              <a:t>User-friendly website interface for the restaurant with the list of dishes on the Menu section of website 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3200" dirty="0">
              <a:solidFill>
                <a:srgbClr val="7D381F"/>
              </a:solidFill>
              <a:latin typeface="Poppins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7D381F"/>
                </a:solidFill>
                <a:latin typeface="Poppins"/>
              </a:rPr>
              <a:t>Implementing an AI Bot to take orders from the customer 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3200" dirty="0">
              <a:solidFill>
                <a:srgbClr val="7D381F"/>
              </a:solidFill>
              <a:latin typeface="Poppins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7D381F"/>
                </a:solidFill>
                <a:latin typeface="Poppins"/>
              </a:rPr>
              <a:t>Storing the order details in the backend for further process.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3200" dirty="0">
              <a:solidFill>
                <a:srgbClr val="7D381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6043" y="8675425"/>
            <a:ext cx="1387971" cy="1387960"/>
          </a:xfrm>
          <a:custGeom>
            <a:avLst/>
            <a:gdLst/>
            <a:ahLst/>
            <a:cxnLst/>
            <a:rect l="l" t="t" r="r" b="b"/>
            <a:pathLst>
              <a:path w="1387971" h="1387960">
                <a:moveTo>
                  <a:pt x="0" y="0"/>
                </a:moveTo>
                <a:lnTo>
                  <a:pt x="1387972" y="0"/>
                </a:lnTo>
                <a:lnTo>
                  <a:pt x="1387972" y="1387960"/>
                </a:lnTo>
                <a:lnTo>
                  <a:pt x="0" y="138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018894" y="8497430"/>
            <a:ext cx="2081750" cy="1787438"/>
          </a:xfrm>
          <a:custGeom>
            <a:avLst/>
            <a:gdLst/>
            <a:ahLst/>
            <a:cxnLst/>
            <a:rect l="l" t="t" r="r" b="b"/>
            <a:pathLst>
              <a:path w="2081750" h="1787438">
                <a:moveTo>
                  <a:pt x="0" y="0"/>
                </a:moveTo>
                <a:lnTo>
                  <a:pt x="2081750" y="0"/>
                </a:lnTo>
                <a:lnTo>
                  <a:pt x="2081750" y="1787438"/>
                </a:lnTo>
                <a:lnTo>
                  <a:pt x="0" y="1787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797998" y="406946"/>
            <a:ext cx="1676323" cy="1021330"/>
          </a:xfrm>
          <a:custGeom>
            <a:avLst/>
            <a:gdLst/>
            <a:ahLst/>
            <a:cxnLst/>
            <a:rect l="l" t="t" r="r" b="b"/>
            <a:pathLst>
              <a:path w="1676323" h="1021330">
                <a:moveTo>
                  <a:pt x="0" y="0"/>
                </a:moveTo>
                <a:lnTo>
                  <a:pt x="1676322" y="0"/>
                </a:lnTo>
                <a:lnTo>
                  <a:pt x="1676322" y="1021330"/>
                </a:lnTo>
                <a:lnTo>
                  <a:pt x="0" y="1021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655746" y="3250970"/>
            <a:ext cx="708882" cy="1689934"/>
          </a:xfrm>
          <a:custGeom>
            <a:avLst/>
            <a:gdLst/>
            <a:ahLst/>
            <a:cxnLst/>
            <a:rect l="l" t="t" r="r" b="b"/>
            <a:pathLst>
              <a:path w="708882" h="1689934">
                <a:moveTo>
                  <a:pt x="0" y="0"/>
                </a:moveTo>
                <a:lnTo>
                  <a:pt x="708882" y="0"/>
                </a:lnTo>
                <a:lnTo>
                  <a:pt x="708882" y="1689934"/>
                </a:lnTo>
                <a:lnTo>
                  <a:pt x="0" y="1689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071528" y="406962"/>
            <a:ext cx="1572538" cy="1689892"/>
          </a:xfrm>
          <a:custGeom>
            <a:avLst/>
            <a:gdLst/>
            <a:ahLst/>
            <a:cxnLst/>
            <a:rect l="l" t="t" r="r" b="b"/>
            <a:pathLst>
              <a:path w="1572538" h="1689892">
                <a:moveTo>
                  <a:pt x="0" y="0"/>
                </a:moveTo>
                <a:lnTo>
                  <a:pt x="1572538" y="0"/>
                </a:lnTo>
                <a:lnTo>
                  <a:pt x="1572538" y="1689892"/>
                </a:lnTo>
                <a:lnTo>
                  <a:pt x="0" y="168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106968" y="355016"/>
            <a:ext cx="1093824" cy="1125094"/>
          </a:xfrm>
          <a:custGeom>
            <a:avLst/>
            <a:gdLst/>
            <a:ahLst/>
            <a:cxnLst/>
            <a:rect l="l" t="t" r="r" b="b"/>
            <a:pathLst>
              <a:path w="1093824" h="1125094">
                <a:moveTo>
                  <a:pt x="0" y="0"/>
                </a:moveTo>
                <a:lnTo>
                  <a:pt x="1093824" y="0"/>
                </a:lnTo>
                <a:lnTo>
                  <a:pt x="1093824" y="1125094"/>
                </a:lnTo>
                <a:lnTo>
                  <a:pt x="0" y="11250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49684" y="457642"/>
            <a:ext cx="1689884" cy="919972"/>
          </a:xfrm>
          <a:custGeom>
            <a:avLst/>
            <a:gdLst/>
            <a:ahLst/>
            <a:cxnLst/>
            <a:rect l="l" t="t" r="r" b="b"/>
            <a:pathLst>
              <a:path w="1689884" h="919972">
                <a:moveTo>
                  <a:pt x="0" y="0"/>
                </a:moveTo>
                <a:lnTo>
                  <a:pt x="1689884" y="0"/>
                </a:lnTo>
                <a:lnTo>
                  <a:pt x="1689884" y="919972"/>
                </a:lnTo>
                <a:lnTo>
                  <a:pt x="0" y="9199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06372" y="5464776"/>
            <a:ext cx="1401654" cy="1216388"/>
          </a:xfrm>
          <a:custGeom>
            <a:avLst/>
            <a:gdLst/>
            <a:ahLst/>
            <a:cxnLst/>
            <a:rect l="l" t="t" r="r" b="b"/>
            <a:pathLst>
              <a:path w="1401654" h="1216388">
                <a:moveTo>
                  <a:pt x="0" y="0"/>
                </a:moveTo>
                <a:lnTo>
                  <a:pt x="1401654" y="0"/>
                </a:lnTo>
                <a:lnTo>
                  <a:pt x="1401654" y="1216388"/>
                </a:lnTo>
                <a:lnTo>
                  <a:pt x="0" y="12163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898017" y="8591039"/>
            <a:ext cx="1901954" cy="1365284"/>
          </a:xfrm>
          <a:custGeom>
            <a:avLst/>
            <a:gdLst/>
            <a:ahLst/>
            <a:cxnLst/>
            <a:rect l="l" t="t" r="r" b="b"/>
            <a:pathLst>
              <a:path w="1901954" h="1365284">
                <a:moveTo>
                  <a:pt x="0" y="0"/>
                </a:moveTo>
                <a:lnTo>
                  <a:pt x="1901954" y="0"/>
                </a:lnTo>
                <a:lnTo>
                  <a:pt x="1901954" y="1365284"/>
                </a:lnTo>
                <a:lnTo>
                  <a:pt x="0" y="13652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833438" y="356272"/>
            <a:ext cx="1676323" cy="1021330"/>
          </a:xfrm>
          <a:custGeom>
            <a:avLst/>
            <a:gdLst/>
            <a:ahLst/>
            <a:cxnLst/>
            <a:rect l="l" t="t" r="r" b="b"/>
            <a:pathLst>
              <a:path w="1676323" h="1021330">
                <a:moveTo>
                  <a:pt x="0" y="0"/>
                </a:moveTo>
                <a:lnTo>
                  <a:pt x="1676322" y="0"/>
                </a:lnTo>
                <a:lnTo>
                  <a:pt x="1676322" y="1021330"/>
                </a:lnTo>
                <a:lnTo>
                  <a:pt x="0" y="10213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758942" y="8016236"/>
            <a:ext cx="1037691" cy="1679240"/>
          </a:xfrm>
          <a:custGeom>
            <a:avLst/>
            <a:gdLst/>
            <a:ahLst/>
            <a:cxnLst/>
            <a:rect l="l" t="t" r="r" b="b"/>
            <a:pathLst>
              <a:path w="1037691" h="1679240">
                <a:moveTo>
                  <a:pt x="0" y="0"/>
                </a:moveTo>
                <a:lnTo>
                  <a:pt x="1037692" y="0"/>
                </a:lnTo>
                <a:lnTo>
                  <a:pt x="1037692" y="1679240"/>
                </a:lnTo>
                <a:lnTo>
                  <a:pt x="0" y="16792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919136" y="2712684"/>
            <a:ext cx="576042" cy="1417020"/>
          </a:xfrm>
          <a:custGeom>
            <a:avLst/>
            <a:gdLst/>
            <a:ahLst/>
            <a:cxnLst/>
            <a:rect l="l" t="t" r="r" b="b"/>
            <a:pathLst>
              <a:path w="576042" h="1417020">
                <a:moveTo>
                  <a:pt x="0" y="0"/>
                </a:moveTo>
                <a:lnTo>
                  <a:pt x="576042" y="0"/>
                </a:lnTo>
                <a:lnTo>
                  <a:pt x="576042" y="1417020"/>
                </a:lnTo>
                <a:lnTo>
                  <a:pt x="0" y="141702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2991622" y="8909484"/>
            <a:ext cx="992888" cy="919826"/>
          </a:xfrm>
          <a:custGeom>
            <a:avLst/>
            <a:gdLst/>
            <a:ahLst/>
            <a:cxnLst/>
            <a:rect l="l" t="t" r="r" b="b"/>
            <a:pathLst>
              <a:path w="992888" h="919826">
                <a:moveTo>
                  <a:pt x="0" y="0"/>
                </a:moveTo>
                <a:lnTo>
                  <a:pt x="992888" y="0"/>
                </a:lnTo>
                <a:lnTo>
                  <a:pt x="992888" y="919826"/>
                </a:lnTo>
                <a:lnTo>
                  <a:pt x="0" y="9198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4036776" y="602820"/>
            <a:ext cx="1199454" cy="629646"/>
          </a:xfrm>
          <a:custGeom>
            <a:avLst/>
            <a:gdLst/>
            <a:ahLst/>
            <a:cxnLst/>
            <a:rect l="l" t="t" r="r" b="b"/>
            <a:pathLst>
              <a:path w="1199454" h="629646">
                <a:moveTo>
                  <a:pt x="0" y="0"/>
                </a:moveTo>
                <a:lnTo>
                  <a:pt x="1199454" y="0"/>
                </a:lnTo>
                <a:lnTo>
                  <a:pt x="1199454" y="629646"/>
                </a:lnTo>
                <a:lnTo>
                  <a:pt x="0" y="62964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653750" y="8070994"/>
            <a:ext cx="3476718" cy="1689964"/>
          </a:xfrm>
          <a:custGeom>
            <a:avLst/>
            <a:gdLst/>
            <a:ahLst/>
            <a:cxnLst/>
            <a:rect l="l" t="t" r="r" b="b"/>
            <a:pathLst>
              <a:path w="3476718" h="1689964">
                <a:moveTo>
                  <a:pt x="0" y="0"/>
                </a:moveTo>
                <a:lnTo>
                  <a:pt x="3476718" y="0"/>
                </a:lnTo>
                <a:lnTo>
                  <a:pt x="3476718" y="1689964"/>
                </a:lnTo>
                <a:lnTo>
                  <a:pt x="0" y="168996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6655798" y="6467696"/>
            <a:ext cx="1199456" cy="807640"/>
          </a:xfrm>
          <a:custGeom>
            <a:avLst/>
            <a:gdLst/>
            <a:ahLst/>
            <a:cxnLst/>
            <a:rect l="l" t="t" r="r" b="b"/>
            <a:pathLst>
              <a:path w="1199456" h="807640">
                <a:moveTo>
                  <a:pt x="0" y="0"/>
                </a:moveTo>
                <a:lnTo>
                  <a:pt x="1199456" y="0"/>
                </a:lnTo>
                <a:lnTo>
                  <a:pt x="1199456" y="807640"/>
                </a:lnTo>
                <a:lnTo>
                  <a:pt x="0" y="80764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578616" y="2264631"/>
            <a:ext cx="9460984" cy="6773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2500" dirty="0">
                <a:solidFill>
                  <a:srgbClr val="7D381F"/>
                </a:solidFill>
                <a:latin typeface="Arial"/>
              </a:rPr>
              <a:t>Upon visiting the website, the customer will be able to see the details of restaurant including its location , ambience and dishes 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2500" dirty="0">
              <a:solidFill>
                <a:srgbClr val="7D381F"/>
              </a:solidFill>
              <a:latin typeface="Arial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2500" dirty="0">
                <a:solidFill>
                  <a:srgbClr val="7D381F"/>
                </a:solidFill>
                <a:latin typeface="Arial"/>
              </a:rPr>
              <a:t>Website features a customer-selectable </a:t>
            </a:r>
            <a:r>
              <a:rPr lang="en-US" sz="2500" dirty="0" err="1">
                <a:solidFill>
                  <a:srgbClr val="7D381F"/>
                </a:solidFill>
                <a:latin typeface="Arial"/>
              </a:rPr>
              <a:t>menu.Customer</a:t>
            </a:r>
            <a:r>
              <a:rPr lang="en-US" sz="2500" dirty="0">
                <a:solidFill>
                  <a:srgbClr val="7D381F"/>
                </a:solidFill>
                <a:latin typeface="Arial"/>
              </a:rPr>
              <a:t> selects an order from the menu, then clicks "Place Order" to interact with the AI Chatbot to place the order 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2500" dirty="0">
              <a:solidFill>
                <a:srgbClr val="7D381F"/>
              </a:solidFill>
              <a:latin typeface="Arial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2500" dirty="0">
                <a:solidFill>
                  <a:srgbClr val="7D381F"/>
                </a:solidFill>
                <a:latin typeface="Arial"/>
              </a:rPr>
              <a:t>Chatbot collects customer details (phone  number , address , name), and places order in the backend.</a:t>
            </a:r>
          </a:p>
          <a:p>
            <a:pPr marL="772160" lvl="1" indent="-386080" algn="l">
              <a:lnSpc>
                <a:spcPts val="3840"/>
              </a:lnSpc>
            </a:pPr>
            <a:endParaRPr lang="en-US" sz="2500" dirty="0">
              <a:solidFill>
                <a:srgbClr val="7D381F"/>
              </a:solidFill>
              <a:latin typeface="Arial"/>
            </a:endParaRPr>
          </a:p>
          <a:p>
            <a:pPr marL="772160" lvl="1" indent="-386080" algn="l">
              <a:lnSpc>
                <a:spcPts val="3840"/>
              </a:lnSpc>
              <a:buFont typeface="Arial"/>
              <a:buChar char="•"/>
            </a:pPr>
            <a:r>
              <a:rPr lang="en-US" sz="2500" dirty="0">
                <a:solidFill>
                  <a:srgbClr val="7D381F"/>
                </a:solidFill>
                <a:latin typeface="Arial"/>
              </a:rPr>
              <a:t>We'll ensure the chat tab is prominently placed for easy access, minimizing confusion about the webpage's layout and features.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3966" y="1122604"/>
            <a:ext cx="12031210" cy="106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7D381F"/>
                </a:solidFill>
                <a:latin typeface="Arial Bold"/>
              </a:rPr>
              <a:t> Workflow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DBFB9E-2FD1-12E5-7777-8A969F07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446" y="1458374"/>
            <a:ext cx="3147313" cy="72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3956" y="1591667"/>
            <a:ext cx="602209" cy="1414152"/>
          </a:xfrm>
          <a:custGeom>
            <a:avLst/>
            <a:gdLst/>
            <a:ahLst/>
            <a:cxnLst/>
            <a:rect l="l" t="t" r="r" b="b"/>
            <a:pathLst>
              <a:path w="602209" h="1414152">
                <a:moveTo>
                  <a:pt x="0" y="0"/>
                </a:moveTo>
                <a:lnTo>
                  <a:pt x="602209" y="0"/>
                </a:lnTo>
                <a:lnTo>
                  <a:pt x="602209" y="1414152"/>
                </a:lnTo>
                <a:lnTo>
                  <a:pt x="0" y="1414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065998" y="157012"/>
            <a:ext cx="1291438" cy="539361"/>
          </a:xfrm>
          <a:custGeom>
            <a:avLst/>
            <a:gdLst/>
            <a:ahLst/>
            <a:cxnLst/>
            <a:rect l="l" t="t" r="r" b="b"/>
            <a:pathLst>
              <a:path w="1291438" h="539361">
                <a:moveTo>
                  <a:pt x="0" y="0"/>
                </a:moveTo>
                <a:lnTo>
                  <a:pt x="1291439" y="0"/>
                </a:lnTo>
                <a:lnTo>
                  <a:pt x="1291439" y="539361"/>
                </a:lnTo>
                <a:lnTo>
                  <a:pt x="0" y="539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564336" y="220124"/>
            <a:ext cx="1194630" cy="1283852"/>
          </a:xfrm>
          <a:custGeom>
            <a:avLst/>
            <a:gdLst/>
            <a:ahLst/>
            <a:cxnLst/>
            <a:rect l="l" t="t" r="r" b="b"/>
            <a:pathLst>
              <a:path w="1194630" h="1283852">
                <a:moveTo>
                  <a:pt x="0" y="0"/>
                </a:moveTo>
                <a:lnTo>
                  <a:pt x="1194630" y="0"/>
                </a:lnTo>
                <a:lnTo>
                  <a:pt x="1194630" y="1283852"/>
                </a:lnTo>
                <a:lnTo>
                  <a:pt x="0" y="1283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8240" y="8553788"/>
            <a:ext cx="1708303" cy="1679091"/>
          </a:xfrm>
          <a:custGeom>
            <a:avLst/>
            <a:gdLst/>
            <a:ahLst/>
            <a:cxnLst/>
            <a:rect l="l" t="t" r="r" b="b"/>
            <a:pathLst>
              <a:path w="1708303" h="1679091">
                <a:moveTo>
                  <a:pt x="0" y="0"/>
                </a:moveTo>
                <a:lnTo>
                  <a:pt x="1708303" y="0"/>
                </a:lnTo>
                <a:lnTo>
                  <a:pt x="1708303" y="1679091"/>
                </a:lnTo>
                <a:lnTo>
                  <a:pt x="0" y="16790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4383" y="7212443"/>
            <a:ext cx="602209" cy="1414152"/>
          </a:xfrm>
          <a:custGeom>
            <a:avLst/>
            <a:gdLst/>
            <a:ahLst/>
            <a:cxnLst/>
            <a:rect l="l" t="t" r="r" b="b"/>
            <a:pathLst>
              <a:path w="602209" h="1414152">
                <a:moveTo>
                  <a:pt x="0" y="0"/>
                </a:moveTo>
                <a:lnTo>
                  <a:pt x="602209" y="0"/>
                </a:lnTo>
                <a:lnTo>
                  <a:pt x="602209" y="1414152"/>
                </a:lnTo>
                <a:lnTo>
                  <a:pt x="0" y="14141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63111" y="9521889"/>
            <a:ext cx="1291438" cy="539361"/>
          </a:xfrm>
          <a:custGeom>
            <a:avLst/>
            <a:gdLst/>
            <a:ahLst/>
            <a:cxnLst/>
            <a:rect l="l" t="t" r="r" b="b"/>
            <a:pathLst>
              <a:path w="1291438" h="539361">
                <a:moveTo>
                  <a:pt x="0" y="0"/>
                </a:moveTo>
                <a:lnTo>
                  <a:pt x="1291439" y="0"/>
                </a:lnTo>
                <a:lnTo>
                  <a:pt x="1291439" y="539361"/>
                </a:lnTo>
                <a:lnTo>
                  <a:pt x="0" y="539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142293" y="-248370"/>
            <a:ext cx="18355225" cy="10673746"/>
          </a:xfrm>
          <a:custGeom>
            <a:avLst/>
            <a:gdLst/>
            <a:ahLst/>
            <a:cxnLst/>
            <a:rect l="l" t="t" r="r" b="b"/>
            <a:pathLst>
              <a:path w="18355225" h="10673746">
                <a:moveTo>
                  <a:pt x="0" y="0"/>
                </a:moveTo>
                <a:lnTo>
                  <a:pt x="18355226" y="0"/>
                </a:lnTo>
                <a:lnTo>
                  <a:pt x="18355226" y="10673746"/>
                </a:lnTo>
                <a:lnTo>
                  <a:pt x="0" y="106737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531425" y="853427"/>
            <a:ext cx="15225150" cy="98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7D381F"/>
                </a:solidFill>
                <a:latin typeface="Arimo Bold" panose="020B0604020202020204" charset="0"/>
                <a:ea typeface="Arimo Bold" panose="020B0604020202020204" charset="0"/>
                <a:cs typeface="Arimo Bold" panose="020B0604020202020204" charset="0"/>
              </a:rPr>
              <a:t>Tech Stack</a:t>
            </a:r>
          </a:p>
        </p:txBody>
      </p:sp>
      <p:sp>
        <p:nvSpPr>
          <p:cNvPr id="10" name="Freeform 10"/>
          <p:cNvSpPr/>
          <p:nvPr/>
        </p:nvSpPr>
        <p:spPr>
          <a:xfrm>
            <a:off x="8839614" y="2228156"/>
            <a:ext cx="736372" cy="732728"/>
          </a:xfrm>
          <a:custGeom>
            <a:avLst/>
            <a:gdLst/>
            <a:ahLst/>
            <a:cxnLst/>
            <a:rect l="l" t="t" r="r" b="b"/>
            <a:pathLst>
              <a:path w="736372" h="732728">
                <a:moveTo>
                  <a:pt x="0" y="0"/>
                </a:moveTo>
                <a:lnTo>
                  <a:pt x="736372" y="0"/>
                </a:lnTo>
                <a:lnTo>
                  <a:pt x="736372" y="732728"/>
                </a:lnTo>
                <a:lnTo>
                  <a:pt x="0" y="732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63111" y="2309001"/>
            <a:ext cx="15225120" cy="694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7D381F"/>
                </a:solidFill>
                <a:latin typeface="Arial"/>
              </a:rPr>
              <a:t>Currently, we are aware that the services we intend to offer require a robust website, and for its efficient operation, we must employ high-quality software and tools that meet our specific needs. These include:</a:t>
            </a:r>
          </a:p>
          <a:p>
            <a:pPr algn="l">
              <a:lnSpc>
                <a:spcPts val="3359"/>
              </a:lnSpc>
            </a:pPr>
            <a:endParaRPr lang="en-US" sz="3200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7D381F"/>
                </a:solidFill>
                <a:latin typeface="Arial"/>
              </a:rPr>
              <a:t>1. HTML5 ,CSS and JavaScript will be used for the frontend of the website.</a:t>
            </a:r>
          </a:p>
          <a:p>
            <a:pPr algn="l">
              <a:lnSpc>
                <a:spcPts val="3359"/>
              </a:lnSpc>
            </a:pPr>
            <a:endParaRPr lang="en-US" sz="3200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7D381F"/>
                </a:solidFill>
                <a:latin typeface="Arial"/>
              </a:rPr>
              <a:t>2. Bootstrap will be used for making our website's user interface visually appealing and responsive.</a:t>
            </a:r>
          </a:p>
          <a:p>
            <a:pPr algn="l">
              <a:lnSpc>
                <a:spcPts val="3359"/>
              </a:lnSpc>
            </a:pPr>
            <a:endParaRPr lang="en-US" sz="3200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7D381F"/>
                </a:solidFill>
                <a:latin typeface="Arial"/>
              </a:rPr>
              <a:t>3. My SQL and Flask Framework will be used in the backend.</a:t>
            </a:r>
          </a:p>
          <a:p>
            <a:pPr algn="l">
              <a:lnSpc>
                <a:spcPts val="3359"/>
              </a:lnSpc>
            </a:pPr>
            <a:endParaRPr lang="en-US" sz="3200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3200" dirty="0">
                <a:solidFill>
                  <a:srgbClr val="7D381F"/>
                </a:solidFill>
                <a:latin typeface="Arial"/>
              </a:rPr>
              <a:t>4. Python and </a:t>
            </a:r>
            <a:r>
              <a:rPr lang="en-US" sz="3200" dirty="0" err="1">
                <a:solidFill>
                  <a:srgbClr val="7D381F"/>
                </a:solidFill>
                <a:latin typeface="Arial"/>
              </a:rPr>
              <a:t>DialogFlow</a:t>
            </a:r>
            <a:r>
              <a:rPr lang="en-US" sz="3200" dirty="0">
                <a:solidFill>
                  <a:srgbClr val="7D381F"/>
                </a:solidFill>
                <a:latin typeface="Arial"/>
              </a:rPr>
              <a:t> will be used for the development and implementation of the Chat Bot onto the website.</a:t>
            </a:r>
          </a:p>
          <a:p>
            <a:pPr algn="l">
              <a:lnSpc>
                <a:spcPts val="3359"/>
              </a:lnSpc>
            </a:pPr>
            <a:endParaRPr lang="en-US" sz="3200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7D381F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7D381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8525" y="7492500"/>
            <a:ext cx="9771150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>
                <a:solidFill>
                  <a:srgbClr val="7D381F"/>
                </a:solidFill>
                <a:latin typeface="Poppins"/>
              </a:rPr>
              <a:t>icons by </a:t>
            </a:r>
            <a:r>
              <a:rPr lang="en-US" sz="2000" u="sng" dirty="0" err="1">
                <a:solidFill>
                  <a:srgbClr val="7D381F"/>
                </a:solidFill>
                <a:latin typeface="Poppins Bold"/>
                <a:hlinkClick r:id="rId3" tooltip="http://bit.ly/2TyoMsr"/>
              </a:rPr>
              <a:t>Flaticon</a:t>
            </a:r>
            <a:r>
              <a:rPr lang="en-US" sz="2000" dirty="0">
                <a:solidFill>
                  <a:srgbClr val="7D381F"/>
                </a:solidFill>
                <a:latin typeface="Poppins Bold"/>
              </a:rPr>
              <a:t> </a:t>
            </a:r>
            <a:r>
              <a:rPr lang="en-US" sz="2000" dirty="0">
                <a:solidFill>
                  <a:srgbClr val="7D381F"/>
                </a:solidFill>
                <a:latin typeface="Poppins"/>
              </a:rPr>
              <a:t>and infographics &amp; images by </a:t>
            </a:r>
            <a:r>
              <a:rPr lang="en-US" sz="2000" u="sng" dirty="0" err="1">
                <a:solidFill>
                  <a:srgbClr val="7D381F"/>
                </a:solidFill>
                <a:latin typeface="Poppins Bold"/>
                <a:hlinkClick r:id="rId4" tooltip="http://bit.ly/2TtBDfr"/>
              </a:rPr>
              <a:t>Freepik</a:t>
            </a:r>
            <a:endParaRPr lang="en-US" sz="2000" u="sng" dirty="0">
              <a:solidFill>
                <a:srgbClr val="7D381F"/>
              </a:solidFill>
              <a:latin typeface="Poppins Bold"/>
              <a:hlinkClick r:id="rId4" tooltip="http://bit.ly/2TtBDf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82409" y="2096854"/>
            <a:ext cx="8934643" cy="20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 dirty="0">
                <a:solidFill>
                  <a:srgbClr val="7D381F"/>
                </a:solidFill>
                <a:latin typeface="Arimo"/>
              </a:rPr>
              <a:t>Thanks!</a:t>
            </a:r>
          </a:p>
        </p:txBody>
      </p:sp>
      <p:sp>
        <p:nvSpPr>
          <p:cNvPr id="4" name="Freeform 4"/>
          <p:cNvSpPr/>
          <p:nvPr/>
        </p:nvSpPr>
        <p:spPr>
          <a:xfrm>
            <a:off x="-1315478" y="6095020"/>
            <a:ext cx="5149202" cy="5138856"/>
          </a:xfrm>
          <a:custGeom>
            <a:avLst/>
            <a:gdLst/>
            <a:ahLst/>
            <a:cxnLst/>
            <a:rect l="l" t="t" r="r" b="b"/>
            <a:pathLst>
              <a:path w="5149202" h="5138856">
                <a:moveTo>
                  <a:pt x="0" y="0"/>
                </a:moveTo>
                <a:lnTo>
                  <a:pt x="5149202" y="0"/>
                </a:lnTo>
                <a:lnTo>
                  <a:pt x="5149202" y="5138856"/>
                </a:lnTo>
                <a:lnTo>
                  <a:pt x="0" y="513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531849" y="8819925"/>
            <a:ext cx="1387971" cy="1387960"/>
          </a:xfrm>
          <a:custGeom>
            <a:avLst/>
            <a:gdLst/>
            <a:ahLst/>
            <a:cxnLst/>
            <a:rect l="l" t="t" r="r" b="b"/>
            <a:pathLst>
              <a:path w="1387971" h="1387960">
                <a:moveTo>
                  <a:pt x="0" y="0"/>
                </a:moveTo>
                <a:lnTo>
                  <a:pt x="1387972" y="0"/>
                </a:lnTo>
                <a:lnTo>
                  <a:pt x="1387972" y="1387960"/>
                </a:lnTo>
                <a:lnTo>
                  <a:pt x="0" y="138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985220" y="8641930"/>
            <a:ext cx="2081750" cy="1787438"/>
          </a:xfrm>
          <a:custGeom>
            <a:avLst/>
            <a:gdLst/>
            <a:ahLst/>
            <a:cxnLst/>
            <a:rect l="l" t="t" r="r" b="b"/>
            <a:pathLst>
              <a:path w="2081750" h="1787438">
                <a:moveTo>
                  <a:pt x="0" y="0"/>
                </a:moveTo>
                <a:lnTo>
                  <a:pt x="2081750" y="0"/>
                </a:lnTo>
                <a:lnTo>
                  <a:pt x="2081750" y="1787438"/>
                </a:lnTo>
                <a:lnTo>
                  <a:pt x="0" y="1787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611544" y="406946"/>
            <a:ext cx="1676323" cy="1021330"/>
          </a:xfrm>
          <a:custGeom>
            <a:avLst/>
            <a:gdLst/>
            <a:ahLst/>
            <a:cxnLst/>
            <a:rect l="l" t="t" r="r" b="b"/>
            <a:pathLst>
              <a:path w="1676323" h="1021330">
                <a:moveTo>
                  <a:pt x="0" y="0"/>
                </a:moveTo>
                <a:lnTo>
                  <a:pt x="1676322" y="0"/>
                </a:lnTo>
                <a:lnTo>
                  <a:pt x="1676322" y="1021330"/>
                </a:lnTo>
                <a:lnTo>
                  <a:pt x="0" y="1021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766831" y="3250970"/>
            <a:ext cx="708882" cy="1689934"/>
          </a:xfrm>
          <a:custGeom>
            <a:avLst/>
            <a:gdLst/>
            <a:ahLst/>
            <a:cxnLst/>
            <a:rect l="l" t="t" r="r" b="b"/>
            <a:pathLst>
              <a:path w="708882" h="1689934">
                <a:moveTo>
                  <a:pt x="0" y="0"/>
                </a:moveTo>
                <a:lnTo>
                  <a:pt x="708882" y="0"/>
                </a:lnTo>
                <a:lnTo>
                  <a:pt x="708882" y="1689934"/>
                </a:lnTo>
                <a:lnTo>
                  <a:pt x="0" y="1689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41796" y="406962"/>
            <a:ext cx="1572538" cy="1689892"/>
          </a:xfrm>
          <a:custGeom>
            <a:avLst/>
            <a:gdLst/>
            <a:ahLst/>
            <a:cxnLst/>
            <a:rect l="l" t="t" r="r" b="b"/>
            <a:pathLst>
              <a:path w="1572538" h="1689892">
                <a:moveTo>
                  <a:pt x="0" y="0"/>
                </a:moveTo>
                <a:lnTo>
                  <a:pt x="1572538" y="0"/>
                </a:lnTo>
                <a:lnTo>
                  <a:pt x="1572538" y="1689892"/>
                </a:lnTo>
                <a:lnTo>
                  <a:pt x="0" y="16898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6885074" y="355016"/>
            <a:ext cx="1093824" cy="1125094"/>
          </a:xfrm>
          <a:custGeom>
            <a:avLst/>
            <a:gdLst/>
            <a:ahLst/>
            <a:cxnLst/>
            <a:rect l="l" t="t" r="r" b="b"/>
            <a:pathLst>
              <a:path w="1093824" h="1125094">
                <a:moveTo>
                  <a:pt x="0" y="0"/>
                </a:moveTo>
                <a:lnTo>
                  <a:pt x="1093824" y="0"/>
                </a:lnTo>
                <a:lnTo>
                  <a:pt x="1093824" y="1125094"/>
                </a:lnTo>
                <a:lnTo>
                  <a:pt x="0" y="11250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646296" y="457642"/>
            <a:ext cx="1689884" cy="919972"/>
          </a:xfrm>
          <a:custGeom>
            <a:avLst/>
            <a:gdLst/>
            <a:ahLst/>
            <a:cxnLst/>
            <a:rect l="l" t="t" r="r" b="b"/>
            <a:pathLst>
              <a:path w="1689884" h="919972">
                <a:moveTo>
                  <a:pt x="0" y="0"/>
                </a:moveTo>
                <a:lnTo>
                  <a:pt x="1689884" y="0"/>
                </a:lnTo>
                <a:lnTo>
                  <a:pt x="1689884" y="919972"/>
                </a:lnTo>
                <a:lnTo>
                  <a:pt x="0" y="919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177838" y="5464776"/>
            <a:ext cx="1401654" cy="1216388"/>
          </a:xfrm>
          <a:custGeom>
            <a:avLst/>
            <a:gdLst/>
            <a:ahLst/>
            <a:cxnLst/>
            <a:rect l="l" t="t" r="r" b="b"/>
            <a:pathLst>
              <a:path w="1401654" h="1216388">
                <a:moveTo>
                  <a:pt x="0" y="0"/>
                </a:moveTo>
                <a:lnTo>
                  <a:pt x="1401654" y="0"/>
                </a:lnTo>
                <a:lnTo>
                  <a:pt x="1401654" y="1216388"/>
                </a:lnTo>
                <a:lnTo>
                  <a:pt x="0" y="1216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8285893" y="8735539"/>
            <a:ext cx="1901954" cy="1365284"/>
          </a:xfrm>
          <a:custGeom>
            <a:avLst/>
            <a:gdLst/>
            <a:ahLst/>
            <a:cxnLst/>
            <a:rect l="l" t="t" r="r" b="b"/>
            <a:pathLst>
              <a:path w="1901954" h="1365284">
                <a:moveTo>
                  <a:pt x="0" y="0"/>
                </a:moveTo>
                <a:lnTo>
                  <a:pt x="1901954" y="0"/>
                </a:lnTo>
                <a:lnTo>
                  <a:pt x="1901954" y="1365284"/>
                </a:lnTo>
                <a:lnTo>
                  <a:pt x="0" y="136528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9576104" y="356272"/>
            <a:ext cx="1676323" cy="1021330"/>
          </a:xfrm>
          <a:custGeom>
            <a:avLst/>
            <a:gdLst/>
            <a:ahLst/>
            <a:cxnLst/>
            <a:rect l="l" t="t" r="r" b="b"/>
            <a:pathLst>
              <a:path w="1676323" h="1021330">
                <a:moveTo>
                  <a:pt x="0" y="0"/>
                </a:moveTo>
                <a:lnTo>
                  <a:pt x="1676322" y="0"/>
                </a:lnTo>
                <a:lnTo>
                  <a:pt x="1676322" y="1021330"/>
                </a:lnTo>
                <a:lnTo>
                  <a:pt x="0" y="10213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6289230" y="8016236"/>
            <a:ext cx="1037691" cy="1679240"/>
          </a:xfrm>
          <a:custGeom>
            <a:avLst/>
            <a:gdLst/>
            <a:ahLst/>
            <a:cxnLst/>
            <a:rect l="l" t="t" r="r" b="b"/>
            <a:pathLst>
              <a:path w="1037691" h="1679240">
                <a:moveTo>
                  <a:pt x="0" y="0"/>
                </a:moveTo>
                <a:lnTo>
                  <a:pt x="1037692" y="0"/>
                </a:lnTo>
                <a:lnTo>
                  <a:pt x="1037692" y="1679240"/>
                </a:lnTo>
                <a:lnTo>
                  <a:pt x="0" y="16792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6590686" y="2712684"/>
            <a:ext cx="576042" cy="1417020"/>
          </a:xfrm>
          <a:custGeom>
            <a:avLst/>
            <a:gdLst/>
            <a:ahLst/>
            <a:cxnLst/>
            <a:rect l="l" t="t" r="r" b="b"/>
            <a:pathLst>
              <a:path w="576042" h="1417020">
                <a:moveTo>
                  <a:pt x="0" y="0"/>
                </a:moveTo>
                <a:lnTo>
                  <a:pt x="576042" y="0"/>
                </a:lnTo>
                <a:lnTo>
                  <a:pt x="576042" y="1417020"/>
                </a:lnTo>
                <a:lnTo>
                  <a:pt x="0" y="14170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4101352" y="9053984"/>
            <a:ext cx="992888" cy="919826"/>
          </a:xfrm>
          <a:custGeom>
            <a:avLst/>
            <a:gdLst/>
            <a:ahLst/>
            <a:cxnLst/>
            <a:rect l="l" t="t" r="r" b="b"/>
            <a:pathLst>
              <a:path w="992888" h="919826">
                <a:moveTo>
                  <a:pt x="0" y="0"/>
                </a:moveTo>
                <a:lnTo>
                  <a:pt x="992888" y="0"/>
                </a:lnTo>
                <a:lnTo>
                  <a:pt x="992888" y="919826"/>
                </a:lnTo>
                <a:lnTo>
                  <a:pt x="0" y="91982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2849634" y="602820"/>
            <a:ext cx="1199454" cy="629646"/>
          </a:xfrm>
          <a:custGeom>
            <a:avLst/>
            <a:gdLst/>
            <a:ahLst/>
            <a:cxnLst/>
            <a:rect l="l" t="t" r="r" b="b"/>
            <a:pathLst>
              <a:path w="1199454" h="629646">
                <a:moveTo>
                  <a:pt x="0" y="0"/>
                </a:moveTo>
                <a:lnTo>
                  <a:pt x="1199454" y="0"/>
                </a:lnTo>
                <a:lnTo>
                  <a:pt x="1199454" y="629646"/>
                </a:lnTo>
                <a:lnTo>
                  <a:pt x="0" y="62964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4469500" y="7413493"/>
            <a:ext cx="9657302" cy="1175577"/>
            <a:chOff x="0" y="-431167"/>
            <a:chExt cx="12876402" cy="1567436"/>
          </a:xfrm>
        </p:grpSpPr>
        <p:sp>
          <p:nvSpPr>
            <p:cNvPr id="20" name="Freeform 20"/>
            <p:cNvSpPr/>
            <p:nvPr/>
          </p:nvSpPr>
          <p:spPr>
            <a:xfrm>
              <a:off x="3065" y="-431167"/>
              <a:ext cx="12808585" cy="1068451"/>
            </a:xfrm>
            <a:custGeom>
              <a:avLst/>
              <a:gdLst/>
              <a:ahLst/>
              <a:cxnLst/>
              <a:rect l="l" t="t" r="r" b="b"/>
              <a:pathLst>
                <a:path w="12808585" h="1068451">
                  <a:moveTo>
                    <a:pt x="0" y="0"/>
                  </a:moveTo>
                  <a:lnTo>
                    <a:pt x="12808585" y="0"/>
                  </a:lnTo>
                  <a:lnTo>
                    <a:pt x="12808585" y="1068451"/>
                  </a:lnTo>
                  <a:lnTo>
                    <a:pt x="0" y="1068451"/>
                  </a:lnTo>
                  <a:close/>
                </a:path>
              </a:pathLst>
            </a:custGeom>
            <a:solidFill>
              <a:srgbClr val="F8EFD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2876402" cy="1136269"/>
            </a:xfrm>
            <a:custGeom>
              <a:avLst/>
              <a:gdLst/>
              <a:ahLst/>
              <a:cxnLst/>
              <a:rect l="l" t="t" r="r" b="b"/>
              <a:pathLst>
                <a:path w="12876402" h="1136269">
                  <a:moveTo>
                    <a:pt x="33909" y="0"/>
                  </a:moveTo>
                  <a:lnTo>
                    <a:pt x="12842494" y="0"/>
                  </a:lnTo>
                  <a:cubicBezTo>
                    <a:pt x="12861163" y="0"/>
                    <a:pt x="12876402" y="15113"/>
                    <a:pt x="12876402" y="33909"/>
                  </a:cubicBezTo>
                  <a:lnTo>
                    <a:pt x="12876402" y="1102360"/>
                  </a:lnTo>
                  <a:cubicBezTo>
                    <a:pt x="12876402" y="1121029"/>
                    <a:pt x="12861289" y="1136269"/>
                    <a:pt x="12842494" y="1136269"/>
                  </a:cubicBezTo>
                  <a:lnTo>
                    <a:pt x="33909" y="1136269"/>
                  </a:lnTo>
                  <a:cubicBezTo>
                    <a:pt x="15113" y="1136269"/>
                    <a:pt x="0" y="1121156"/>
                    <a:pt x="0" y="1102360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02360"/>
                  </a:lnTo>
                  <a:lnTo>
                    <a:pt x="33909" y="1102360"/>
                  </a:lnTo>
                  <a:lnTo>
                    <a:pt x="33909" y="1068578"/>
                  </a:lnTo>
                  <a:lnTo>
                    <a:pt x="12842494" y="1068578"/>
                  </a:lnTo>
                  <a:lnTo>
                    <a:pt x="12842494" y="1102360"/>
                  </a:lnTo>
                  <a:lnTo>
                    <a:pt x="12808585" y="1102360"/>
                  </a:lnTo>
                  <a:lnTo>
                    <a:pt x="12808585" y="33909"/>
                  </a:lnTo>
                  <a:lnTo>
                    <a:pt x="12842494" y="33909"/>
                  </a:lnTo>
                  <a:lnTo>
                    <a:pt x="12842494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8EFDB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8DBFF3-B50A-5878-C4E3-BDA36BCC1435}"/>
              </a:ext>
            </a:extLst>
          </p:cNvPr>
          <p:cNvSpPr txBox="1"/>
          <p:nvPr/>
        </p:nvSpPr>
        <p:spPr>
          <a:xfrm>
            <a:off x="3871835" y="4365097"/>
            <a:ext cx="12306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US" dirty="0"/>
              <a:t>✉ </a:t>
            </a:r>
            <a:r>
              <a:rPr lang="en-IN" dirty="0">
                <a:hlinkClick r:id="rId35"/>
              </a:rPr>
              <a:t>shubham.2226cseml111@kiet.edu</a:t>
            </a:r>
            <a:endParaRPr lang="en-IN" dirty="0"/>
          </a:p>
          <a:p>
            <a:r>
              <a:rPr lang="en-US" dirty="0"/>
              <a:t>✉ </a:t>
            </a:r>
            <a:r>
              <a:rPr lang="en-US" dirty="0">
                <a:hlinkClick r:id="rId36"/>
              </a:rPr>
              <a:t>devanshu.2226cseml11@kiet.edu</a:t>
            </a:r>
            <a:endParaRPr lang="en-US" dirty="0"/>
          </a:p>
          <a:p>
            <a:r>
              <a:rPr lang="en-US" dirty="0"/>
              <a:t>✉ </a:t>
            </a:r>
            <a:r>
              <a:rPr lang="en-US" dirty="0">
                <a:hlinkClick r:id="rId37"/>
              </a:rPr>
              <a:t>sameer.226cseml1117@kiet.edu</a:t>
            </a:r>
            <a:endParaRPr lang="en-US" dirty="0"/>
          </a:p>
          <a:p>
            <a:r>
              <a:rPr lang="en-US" dirty="0"/>
              <a:t>✉ </a:t>
            </a:r>
            <a:r>
              <a:rPr lang="en-US" dirty="0">
                <a:hlinkClick r:id="rId38"/>
              </a:rPr>
              <a:t>satyam.2226cseml1124@kiet.edu</a:t>
            </a:r>
            <a:endParaRPr lang="en-US" dirty="0"/>
          </a:p>
          <a:p>
            <a:r>
              <a:rPr lang="en-US" dirty="0"/>
              <a:t>✉ </a:t>
            </a:r>
            <a:r>
              <a:rPr lang="en-US" dirty="0">
                <a:hlinkClick r:id="rId39"/>
              </a:rPr>
              <a:t>harshit.2226cseml110@kiet.edu</a:t>
            </a:r>
            <a:endParaRPr lang="en-US" dirty="0"/>
          </a:p>
          <a:p>
            <a:r>
              <a:rPr lang="en-US" dirty="0"/>
              <a:t>✉ </a:t>
            </a:r>
            <a:r>
              <a:rPr lang="en-US" dirty="0">
                <a:hlinkClick r:id="rId40"/>
              </a:rPr>
              <a:t>pooja.2226cseml1100@kiet.edu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482</Words>
  <Application>Microsoft Office PowerPoint</Application>
  <PresentationFormat>Custom</PresentationFormat>
  <Paragraphs>70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Poppins Bold</vt:lpstr>
      <vt:lpstr>Arial</vt:lpstr>
      <vt:lpstr>Arimo</vt:lpstr>
      <vt:lpstr>Poppins</vt:lpstr>
      <vt:lpstr>Arial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Khaoo Khilaoo.pptx</dc:title>
  <cp:lastModifiedBy>Tanish Jaiswal</cp:lastModifiedBy>
  <cp:revision>26</cp:revision>
  <dcterms:created xsi:type="dcterms:W3CDTF">2006-08-16T00:00:00Z</dcterms:created>
  <dcterms:modified xsi:type="dcterms:W3CDTF">2023-11-02T16:35:51Z</dcterms:modified>
  <dc:identifier>DAFxhqVYckY</dc:identifier>
</cp:coreProperties>
</file>